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4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Заголовок и подзаголовок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Линия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Текст заголовка</a:t>
            </a:r>
          </a:p>
        </p:txBody>
      </p:sp>
      <p:sp>
        <p:nvSpPr>
          <p:cNvPr id="1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103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(3 шт.)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Изображение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Изображение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Изображение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Прямоугольный комментарий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Введите цитату…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Введите цитату…</a:t>
            </a:r>
          </a:p>
        </p:txBody>
      </p:sp>
      <p:sp>
        <p:nvSpPr>
          <p:cNvPr id="123" name="Иван Арсентьев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Иван Арсентьев</a:t>
            </a:r>
          </a:p>
        </p:txBody>
      </p:sp>
      <p:sp>
        <p:nvSpPr>
          <p:cNvPr id="124" name="Текст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12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Цитата (вариант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Введите цитату…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Введите цитату…</a:t>
            </a:r>
          </a:p>
        </p:txBody>
      </p:sp>
      <p:sp>
        <p:nvSpPr>
          <p:cNvPr id="133" name="Изображение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Иван Арсентьев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Иван Арсентьев</a:t>
            </a:r>
          </a:p>
        </p:txBody>
      </p:sp>
      <p:sp>
        <p:nvSpPr>
          <p:cNvPr id="1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Изображение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устой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устой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 — горизонтальн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Изображение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Линия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Текст заголовка</a:t>
            </a:r>
          </a:p>
        </p:txBody>
      </p:sp>
      <p:sp>
        <p:nvSpPr>
          <p:cNvPr id="2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и подзаголовок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Линия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Текст заголовка</a:t>
            </a:r>
          </a:p>
        </p:txBody>
      </p:sp>
      <p:sp>
        <p:nvSpPr>
          <p:cNvPr id="3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 — по центру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Текст заголовка</a:t>
            </a:r>
          </a:p>
        </p:txBody>
      </p:sp>
      <p:sp>
        <p:nvSpPr>
          <p:cNvPr id="4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 — вертикальн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Линия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Изображение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Текст заголовка</a:t>
            </a:r>
          </a:p>
        </p:txBody>
      </p:sp>
      <p:sp>
        <p:nvSpPr>
          <p:cNvPr id="5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63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72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73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82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83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92" name="Изображение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94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Линия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Проект PyGame: Игра «Айдж»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350520">
              <a:defRPr sz="10200"/>
            </a:pPr>
            <a:r>
              <a:t>Проект PyGame:</a:t>
            </a:r>
            <a:br/>
            <a:r>
              <a:t>Игра «Айдж»</a:t>
            </a:r>
          </a:p>
        </p:txBody>
      </p:sp>
      <p:sp>
        <p:nvSpPr>
          <p:cNvPr id="167" name="Авторы: Никита аксенов, Егор Баткин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t>Авторы: Никита аксенов, Егор Баткин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мини игра coffee.png" descr="мини игра coffe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699" y="1630344"/>
            <a:ext cx="6099402" cy="64929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экран загркзки.png" descr="экран загркзки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видео демо.mp4" descr="видео демо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00000" fill="hold"/>
                                        <p:tgtEl>
                                          <p:spTgt spid="1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9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Спасибо за внимание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Спасибо за внимание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Идея проект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Идея проекта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Структура проекта"/>
          <p:cNvSpPr txBox="1">
            <a:spLocks noGrp="1"/>
          </p:cNvSpPr>
          <p:nvPr>
            <p:ph type="title"/>
          </p:nvPr>
        </p:nvSpPr>
        <p:spPr>
          <a:xfrm>
            <a:off x="406400" y="2241938"/>
            <a:ext cx="12192000" cy="5269724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Структура проекта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ma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main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ф-ция speak.png" descr="ф-ция speak.png"/>
          <p:cNvPicPr>
            <a:picLocks noChangeAspect="1"/>
          </p:cNvPicPr>
          <p:nvPr/>
        </p:nvPicPr>
        <p:blipFill>
          <a:blip r:embed="rId2"/>
          <a:srcRect l="6177" t="18706" r="56509" b="17017"/>
          <a:stretch>
            <a:fillRect/>
          </a:stretch>
        </p:blipFill>
        <p:spPr>
          <a:xfrm>
            <a:off x="325357" y="1859557"/>
            <a:ext cx="6227571" cy="60342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ф-ция show text.png" descr="ф-ция show text.png"/>
          <p:cNvPicPr>
            <a:picLocks noChangeAspect="1"/>
          </p:cNvPicPr>
          <p:nvPr/>
        </p:nvPicPr>
        <p:blipFill>
          <a:blip r:embed="rId3"/>
          <a:srcRect l="5662" t="8555" r="65583" b="10521"/>
          <a:stretch>
            <a:fillRect/>
          </a:stretch>
        </p:blipFill>
        <p:spPr>
          <a:xfrm>
            <a:off x="7074429" y="763587"/>
            <a:ext cx="5196483" cy="82263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эмоция 1.png" descr="эмоция 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654" y="60426"/>
            <a:ext cx="8329492" cy="4685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эмоция 2.png" descr="эмоция 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7652" y="4876800"/>
            <a:ext cx="8329493" cy="46853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выбор вариантов.png" descr="выбор вариантов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866" y="1731562"/>
            <a:ext cx="11183068" cy="62904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класс background.png" descr="класс 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767" y="2845020"/>
            <a:ext cx="11535266" cy="40635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лабиринт - карта.png" descr="лабиринт - карта.png"/>
          <p:cNvPicPr>
            <a:picLocks noChangeAspect="1"/>
          </p:cNvPicPr>
          <p:nvPr/>
        </p:nvPicPr>
        <p:blipFill>
          <a:blip r:embed="rId2"/>
          <a:srcRect r="78382" b="55607"/>
          <a:stretch>
            <a:fillRect/>
          </a:stretch>
        </p:blipFill>
        <p:spPr>
          <a:xfrm>
            <a:off x="4480924" y="4876800"/>
            <a:ext cx="4042952" cy="46700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лабиринт игра.png" descr="лабиринт игра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309" y="101304"/>
            <a:ext cx="8030186" cy="45169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</Words>
  <Application>Microsoft Office PowerPoint</Application>
  <PresentationFormat>Произвольный</PresentationFormat>
  <Paragraphs>6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Avenir Next</vt:lpstr>
      <vt:lpstr>Avenir Next Medium</vt:lpstr>
      <vt:lpstr>DIN Alternate</vt:lpstr>
      <vt:lpstr>DIN Condensed</vt:lpstr>
      <vt:lpstr>Helvetica</vt:lpstr>
      <vt:lpstr>Helvetica Neue</vt:lpstr>
      <vt:lpstr>New_Template7</vt:lpstr>
      <vt:lpstr>Проект PyGame: Игра «Айдж»</vt:lpstr>
      <vt:lpstr>Идея проекта</vt:lpstr>
      <vt:lpstr>Структура проекта</vt:lpstr>
      <vt:lpstr>main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PyGame: Игра «Айдж»</dc:title>
  <dc:creator>naksenov</dc:creator>
  <cp:lastModifiedBy>Никита Аксенов</cp:lastModifiedBy>
  <cp:revision>1</cp:revision>
  <dcterms:modified xsi:type="dcterms:W3CDTF">2021-01-17T21:55:15Z</dcterms:modified>
</cp:coreProperties>
</file>